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2" r:id="rId3"/>
    <p:sldId id="260" r:id="rId4"/>
    <p:sldId id="261" r:id="rId5"/>
    <p:sldId id="267" r:id="rId6"/>
    <p:sldId id="264" r:id="rId7"/>
    <p:sldId id="271" r:id="rId8"/>
    <p:sldId id="268" r:id="rId9"/>
    <p:sldId id="275" r:id="rId10"/>
    <p:sldId id="272" r:id="rId11"/>
    <p:sldId id="273" r:id="rId12"/>
    <p:sldId id="274" r:id="rId13"/>
    <p:sldId id="269" r:id="rId14"/>
    <p:sldId id="263" r:id="rId15"/>
    <p:sldId id="265" r:id="rId16"/>
    <p:sldId id="266" r:id="rId17"/>
    <p:sldId id="270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驍 驍" initials="驍" lastIdx="1" clrIdx="0">
    <p:extLst>
      <p:ext uri="{19B8F6BF-5375-455C-9EA6-DF929625EA0E}">
        <p15:presenceInfo xmlns:p15="http://schemas.microsoft.com/office/powerpoint/2012/main" userId="6e0c09a66fcf3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87602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2:29:56.025" idx="1">
    <p:pos x="371" y="83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2BC11-90CF-49FF-8D61-E8A8AAFE1B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EFAF7DB-220E-474B-A306-B18848A2E64E}">
      <dgm:prSet phldrT="[Text]"/>
      <dgm:spPr>
        <a:solidFill>
          <a:schemeClr val="accent5">
            <a:lumMod val="50000"/>
          </a:schemeClr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乔朝阳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EA5C60-BA03-45CE-8AE4-87E8350E817F}" type="parTrans" cxnId="{E88E6FD0-5EE8-42CE-8AC4-D71962510EE7}">
      <dgm:prSet/>
      <dgm:spPr/>
      <dgm:t>
        <a:bodyPr rtlCol="0"/>
        <a:lstStyle/>
        <a:p>
          <a:pPr rtl="0"/>
          <a:endParaRPr lang="en-US"/>
        </a:p>
      </dgm:t>
    </dgm:pt>
    <dgm:pt modelId="{8655DB40-16AB-41AF-B7B9-C009642A6E8E}" type="sibTrans" cxnId="{E88E6FD0-5EE8-42CE-8AC4-D71962510EE7}">
      <dgm:prSet/>
      <dgm:spPr/>
      <dgm:t>
        <a:bodyPr rtlCol="0"/>
        <a:lstStyle/>
        <a:p>
          <a:pPr rtl="0"/>
          <a:endParaRPr lang="en-US"/>
        </a:p>
      </dgm:t>
    </dgm:pt>
    <dgm:pt modelId="{9CA7C66F-6CF9-4093-95BD-C861D9811AA0}">
      <dgm:prSet phldrT="[Text]"/>
      <dgm:spPr>
        <a:solidFill>
          <a:schemeClr val="accent3">
            <a:lumMod val="50000"/>
          </a:schemeClr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郭炳江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 descr="Basic Block List" title="SmartArt"/>
        </a:ext>
      </dgm:extLst>
    </dgm:pt>
    <dgm:pt modelId="{5C383048-3A83-419C-82E9-AA46D2B4FFD3}" type="parTrans" cxnId="{1A254136-9EEE-43D0-BC71-1289B085104A}">
      <dgm:prSet/>
      <dgm:spPr/>
      <dgm:t>
        <a:bodyPr rtlCol="0"/>
        <a:lstStyle/>
        <a:p>
          <a:pPr rtl="0"/>
          <a:endParaRPr lang="en-US"/>
        </a:p>
      </dgm:t>
    </dgm:pt>
    <dgm:pt modelId="{9AC506A7-F034-46F5-B26F-46FD22856FB4}" type="sibTrans" cxnId="{1A254136-9EEE-43D0-BC71-1289B085104A}">
      <dgm:prSet/>
      <dgm:spPr/>
      <dgm:t>
        <a:bodyPr rtlCol="0"/>
        <a:lstStyle/>
        <a:p>
          <a:pPr rtl="0"/>
          <a:endParaRPr lang="en-US"/>
        </a:p>
      </dgm:t>
    </dgm:pt>
    <dgm:pt modelId="{8AEC6483-23EF-4414-8E2A-6A005181899E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吴小川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6DBE94-00A7-461E-AF61-51DFFA468BD0}" type="parTrans" cxnId="{976405B9-79B8-494E-A105-801AB128A327}">
      <dgm:prSet/>
      <dgm:spPr/>
      <dgm:t>
        <a:bodyPr rtlCol="0"/>
        <a:lstStyle/>
        <a:p>
          <a:pPr rtl="0"/>
          <a:endParaRPr lang="en-US"/>
        </a:p>
      </dgm:t>
    </dgm:pt>
    <dgm:pt modelId="{C81D2561-AE20-4589-919A-5479573342B0}" type="sibTrans" cxnId="{976405B9-79B8-494E-A105-801AB128A327}">
      <dgm:prSet/>
      <dgm:spPr/>
      <dgm:t>
        <a:bodyPr rtlCol="0"/>
        <a:lstStyle/>
        <a:p>
          <a:pPr rtl="0"/>
          <a:endParaRPr lang="en-US"/>
        </a:p>
      </dgm:t>
    </dgm:pt>
    <dgm:pt modelId="{056BF56F-CC43-4DDD-9D89-CA94DE101ECC}">
      <dgm:prSet phldrT="[Text]"/>
      <dgm:spPr>
        <a:solidFill>
          <a:schemeClr val="accent5">
            <a:lumMod val="75000"/>
          </a:schemeClr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赵济民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921C4-E4A3-488C-B466-13D798BB2038}" type="parTrans" cxnId="{778F2B2A-B50E-4B4B-8031-BBB0BAF3076A}">
      <dgm:prSet/>
      <dgm:spPr/>
      <dgm:t>
        <a:bodyPr rtlCol="0"/>
        <a:lstStyle/>
        <a:p>
          <a:pPr rtl="0"/>
          <a:endParaRPr lang="en-US"/>
        </a:p>
      </dgm:t>
    </dgm:pt>
    <dgm:pt modelId="{B28DA56B-359A-427D-B40B-7C9A5E29DAD4}" type="sibTrans" cxnId="{778F2B2A-B50E-4B4B-8031-BBB0BAF3076A}">
      <dgm:prSet/>
      <dgm:spPr/>
      <dgm:t>
        <a:bodyPr rtlCol="0"/>
        <a:lstStyle/>
        <a:p>
          <a:pPr rtl="0"/>
          <a:endParaRPr lang="en-US"/>
        </a:p>
      </dgm:t>
    </dgm:pt>
    <dgm:pt modelId="{204779DA-9EFD-416C-AA17-3047285492E6}">
      <dgm:prSet phldrT="[Text]"/>
      <dgm:spPr>
        <a:solidFill>
          <a:schemeClr val="accent6">
            <a:lumMod val="50000"/>
          </a:schemeClr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霍雷文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182E5A-267A-4FF5-8BE4-365E5F0F59FD}" type="parTrans" cxnId="{4B45AE37-5E95-4459-A22C-A76A562E440A}">
      <dgm:prSet/>
      <dgm:spPr/>
      <dgm:t>
        <a:bodyPr rtlCol="0"/>
        <a:lstStyle/>
        <a:p>
          <a:pPr rtl="0"/>
          <a:endParaRPr lang="en-US"/>
        </a:p>
      </dgm:t>
    </dgm:pt>
    <dgm:pt modelId="{89F8EF12-ABE9-4852-AA60-32F3BE4FD92C}" type="sibTrans" cxnId="{4B45AE37-5E95-4459-A22C-A76A562E440A}">
      <dgm:prSet/>
      <dgm:spPr/>
      <dgm:t>
        <a:bodyPr rtlCol="0"/>
        <a:lstStyle/>
        <a:p>
          <a:pPr rtl="0"/>
          <a:endParaRPr lang="en-US"/>
        </a:p>
      </dgm:t>
    </dgm:pt>
    <dgm:pt modelId="{FBE57202-63C6-4AC6-8A48-2F7EEDE18422}">
      <dgm:prSet phldrT="[Text]"/>
      <dgm:spPr>
        <a:solidFill>
          <a:srgbClr val="00B050"/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马骁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E9EA7B-06A1-4DB0-8C13-4FDDC38F5300}" type="parTrans" cxnId="{89F86E09-7B46-4DCB-A438-8B1FC1DB0A71}">
      <dgm:prSet/>
      <dgm:spPr/>
      <dgm:t>
        <a:bodyPr rtlCol="0"/>
        <a:lstStyle/>
        <a:p>
          <a:pPr rtl="0"/>
          <a:endParaRPr lang="en-US"/>
        </a:p>
      </dgm:t>
    </dgm:pt>
    <dgm:pt modelId="{29B1D402-63E0-4277-B9B1-DE1AE207061C}" type="sibTrans" cxnId="{89F86E09-7B46-4DCB-A438-8B1FC1DB0A71}">
      <dgm:prSet/>
      <dgm:spPr/>
      <dgm:t>
        <a:bodyPr rtlCol="0"/>
        <a:lstStyle/>
        <a:p>
          <a:pPr rtl="0"/>
          <a:endParaRPr lang="en-US"/>
        </a:p>
      </dgm:t>
    </dgm:pt>
    <dgm:pt modelId="{81C544FF-AA18-48E1-9331-FB6614F8EB4A}">
      <dgm:prSet phldrT="[Text]"/>
      <dgm:spPr>
        <a:solidFill>
          <a:schemeClr val="accent5">
            <a:lumMod val="50000"/>
          </a:schemeClr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任佳钰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623BC1-4142-44D0-A44F-865DFE846FE1}" type="parTrans" cxnId="{E3B5DCB7-9F78-4A08-94E1-E03DABCFBE0E}">
      <dgm:prSet/>
      <dgm:spPr/>
      <dgm:t>
        <a:bodyPr/>
        <a:lstStyle/>
        <a:p>
          <a:endParaRPr lang="zh-CN" altLang="en-US"/>
        </a:p>
      </dgm:t>
    </dgm:pt>
    <dgm:pt modelId="{6C821CE7-CF5B-4343-98E6-E774FCBF778B}" type="sibTrans" cxnId="{E3B5DCB7-9F78-4A08-94E1-E03DABCFBE0E}">
      <dgm:prSet/>
      <dgm:spPr/>
      <dgm:t>
        <a:bodyPr/>
        <a:lstStyle/>
        <a:p>
          <a:endParaRPr lang="zh-CN" altLang="en-US"/>
        </a:p>
      </dgm:t>
    </dgm:pt>
    <dgm:pt modelId="{D1739757-05F5-4A23-A854-93F4C2F8807D}">
      <dgm:prSet phldrT="[Text]"/>
      <dgm:spPr>
        <a:solidFill>
          <a:schemeClr val="accent2">
            <a:lumMod val="50000"/>
          </a:schemeClr>
        </a:solidFill>
      </dgm:spPr>
      <dgm:t>
        <a:bodyPr rtlCol="0"/>
        <a:lstStyle/>
        <a:p>
          <a:pPr rtl="0"/>
          <a:r>
            <a: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张凡凡</a:t>
          </a:r>
          <a:endParaRPr lang="en-US" altLang="zh-CN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208F9A-49DB-4DAE-8545-17311F1A4642}" type="parTrans" cxnId="{DB73F05B-40A1-4E07-9635-CA00590FE4E6}">
      <dgm:prSet/>
      <dgm:spPr/>
      <dgm:t>
        <a:bodyPr/>
        <a:lstStyle/>
        <a:p>
          <a:endParaRPr lang="zh-CN" altLang="en-US"/>
        </a:p>
      </dgm:t>
    </dgm:pt>
    <dgm:pt modelId="{BED0DEFA-A4B0-47BF-84F8-0DBDDE68706A}" type="sibTrans" cxnId="{DB73F05B-40A1-4E07-9635-CA00590FE4E6}">
      <dgm:prSet/>
      <dgm:spPr/>
      <dgm:t>
        <a:bodyPr/>
        <a:lstStyle/>
        <a:p>
          <a:endParaRPr lang="zh-CN" altLang="en-US"/>
        </a:p>
      </dgm:t>
    </dgm:pt>
    <dgm:pt modelId="{068CCA7D-1404-4068-AB93-6968EFC37502}" type="pres">
      <dgm:prSet presAssocID="{B842BC11-90CF-49FF-8D61-E8A8AAFE1BB6}" presName="diagram" presStyleCnt="0">
        <dgm:presLayoutVars>
          <dgm:dir/>
          <dgm:resizeHandles val="exact"/>
        </dgm:presLayoutVars>
      </dgm:prSet>
      <dgm:spPr/>
    </dgm:pt>
    <dgm:pt modelId="{EAA4FAF7-2B1B-440D-AB04-52061A8327A8}" type="pres">
      <dgm:prSet presAssocID="{0EFAF7DB-220E-474B-A306-B18848A2E64E}" presName="node" presStyleLbl="node1" presStyleIdx="0" presStyleCnt="8">
        <dgm:presLayoutVars>
          <dgm:bulletEnabled val="1"/>
        </dgm:presLayoutVars>
      </dgm:prSet>
      <dgm:spPr/>
    </dgm:pt>
    <dgm:pt modelId="{D86C629E-FD24-4979-AD6C-FF765663342C}" type="pres">
      <dgm:prSet presAssocID="{8655DB40-16AB-41AF-B7B9-C009642A6E8E}" presName="sibTrans" presStyleCnt="0"/>
      <dgm:spPr/>
    </dgm:pt>
    <dgm:pt modelId="{C593AB34-4B84-4F47-A09D-1663F9F71AFC}" type="pres">
      <dgm:prSet presAssocID="{9CA7C66F-6CF9-4093-95BD-C861D9811AA0}" presName="node" presStyleLbl="node1" presStyleIdx="1" presStyleCnt="8">
        <dgm:presLayoutVars>
          <dgm:bulletEnabled val="1"/>
        </dgm:presLayoutVars>
      </dgm:prSet>
      <dgm:spPr/>
    </dgm:pt>
    <dgm:pt modelId="{5AD6466A-5AEB-4BDD-BDCC-43ADA92E714A}" type="pres">
      <dgm:prSet presAssocID="{9AC506A7-F034-46F5-B26F-46FD22856FB4}" presName="sibTrans" presStyleCnt="0"/>
      <dgm:spPr/>
    </dgm:pt>
    <dgm:pt modelId="{917D3CD9-BA5B-404E-931F-223BF970C99B}" type="pres">
      <dgm:prSet presAssocID="{8AEC6483-23EF-4414-8E2A-6A005181899E}" presName="node" presStyleLbl="node1" presStyleIdx="2" presStyleCnt="8">
        <dgm:presLayoutVars>
          <dgm:bulletEnabled val="1"/>
        </dgm:presLayoutVars>
      </dgm:prSet>
      <dgm:spPr/>
    </dgm:pt>
    <dgm:pt modelId="{D803BB6F-28BD-4A03-B872-7769C680243B}" type="pres">
      <dgm:prSet presAssocID="{C81D2561-AE20-4589-919A-5479573342B0}" presName="sibTrans" presStyleCnt="0"/>
      <dgm:spPr/>
    </dgm:pt>
    <dgm:pt modelId="{4F7EBD7D-DFCF-42D9-919C-E6E65091B79C}" type="pres">
      <dgm:prSet presAssocID="{056BF56F-CC43-4DDD-9D89-CA94DE101ECC}" presName="node" presStyleLbl="node1" presStyleIdx="3" presStyleCnt="8">
        <dgm:presLayoutVars>
          <dgm:bulletEnabled val="1"/>
        </dgm:presLayoutVars>
      </dgm:prSet>
      <dgm:spPr/>
    </dgm:pt>
    <dgm:pt modelId="{371926FB-9294-4D9C-9214-4CEF0275C497}" type="pres">
      <dgm:prSet presAssocID="{B28DA56B-359A-427D-B40B-7C9A5E29DAD4}" presName="sibTrans" presStyleCnt="0"/>
      <dgm:spPr/>
    </dgm:pt>
    <dgm:pt modelId="{CB52FD11-6E75-4074-AC8F-10E0FD59B7A0}" type="pres">
      <dgm:prSet presAssocID="{204779DA-9EFD-416C-AA17-3047285492E6}" presName="node" presStyleLbl="node1" presStyleIdx="4" presStyleCnt="8">
        <dgm:presLayoutVars>
          <dgm:bulletEnabled val="1"/>
        </dgm:presLayoutVars>
      </dgm:prSet>
      <dgm:spPr/>
    </dgm:pt>
    <dgm:pt modelId="{08588CD8-2C19-489E-9D24-02924B217C45}" type="pres">
      <dgm:prSet presAssocID="{89F8EF12-ABE9-4852-AA60-32F3BE4FD92C}" presName="sibTrans" presStyleCnt="0"/>
      <dgm:spPr/>
    </dgm:pt>
    <dgm:pt modelId="{76049CD1-75A7-4C80-9C4F-81F0D3E4B5DC}" type="pres">
      <dgm:prSet presAssocID="{FBE57202-63C6-4AC6-8A48-2F7EEDE18422}" presName="node" presStyleLbl="node1" presStyleIdx="5" presStyleCnt="8" custLinFactNeighborX="1822" custLinFactNeighborY="-1012">
        <dgm:presLayoutVars>
          <dgm:bulletEnabled val="1"/>
        </dgm:presLayoutVars>
      </dgm:prSet>
      <dgm:spPr/>
    </dgm:pt>
    <dgm:pt modelId="{CE3AC234-80C8-4070-99D2-48E0DBCDFF68}" type="pres">
      <dgm:prSet presAssocID="{29B1D402-63E0-4277-B9B1-DE1AE207061C}" presName="sibTrans" presStyleCnt="0"/>
      <dgm:spPr/>
    </dgm:pt>
    <dgm:pt modelId="{DD1731B5-89BB-455E-BF98-2EF6D9B38510}" type="pres">
      <dgm:prSet presAssocID="{81C544FF-AA18-48E1-9331-FB6614F8EB4A}" presName="node" presStyleLbl="node1" presStyleIdx="6" presStyleCnt="8" custLinFactNeighborX="-55877" custLinFactNeighborY="-1012">
        <dgm:presLayoutVars>
          <dgm:bulletEnabled val="1"/>
        </dgm:presLayoutVars>
      </dgm:prSet>
      <dgm:spPr/>
    </dgm:pt>
    <dgm:pt modelId="{4B546846-CDE3-484E-AEF8-0CC579B11747}" type="pres">
      <dgm:prSet presAssocID="{6C821CE7-CF5B-4343-98E6-E774FCBF778B}" presName="sibTrans" presStyleCnt="0"/>
      <dgm:spPr/>
    </dgm:pt>
    <dgm:pt modelId="{6ACC17C4-7C23-4E27-A61B-4CD6EB35B393}" type="pres">
      <dgm:prSet presAssocID="{D1739757-05F5-4A23-A854-93F4C2F8807D}" presName="node" presStyleLbl="node1" presStyleIdx="7" presStyleCnt="8">
        <dgm:presLayoutVars>
          <dgm:bulletEnabled val="1"/>
        </dgm:presLayoutVars>
      </dgm:prSet>
      <dgm:spPr/>
    </dgm:pt>
  </dgm:ptLst>
  <dgm:cxnLst>
    <dgm:cxn modelId="{89F86E09-7B46-4DCB-A438-8B1FC1DB0A71}" srcId="{B842BC11-90CF-49FF-8D61-E8A8AAFE1BB6}" destId="{FBE57202-63C6-4AC6-8A48-2F7EEDE18422}" srcOrd="5" destOrd="0" parTransId="{22E9EA7B-06A1-4DB0-8C13-4FDDC38F5300}" sibTransId="{29B1D402-63E0-4277-B9B1-DE1AE207061C}"/>
    <dgm:cxn modelId="{4C41BE15-3799-4642-92AF-58F1C6904769}" type="presOf" srcId="{056BF56F-CC43-4DDD-9D89-CA94DE101ECC}" destId="{4F7EBD7D-DFCF-42D9-919C-E6E65091B79C}" srcOrd="0" destOrd="0" presId="urn:microsoft.com/office/officeart/2005/8/layout/default"/>
    <dgm:cxn modelId="{98E9781F-6C85-4C8B-A8C8-ACC68D56FD26}" type="presOf" srcId="{0EFAF7DB-220E-474B-A306-B18848A2E64E}" destId="{EAA4FAF7-2B1B-440D-AB04-52061A8327A8}" srcOrd="0" destOrd="0" presId="urn:microsoft.com/office/officeart/2005/8/layout/default"/>
    <dgm:cxn modelId="{778F2B2A-B50E-4B4B-8031-BBB0BAF3076A}" srcId="{B842BC11-90CF-49FF-8D61-E8A8AAFE1BB6}" destId="{056BF56F-CC43-4DDD-9D89-CA94DE101ECC}" srcOrd="3" destOrd="0" parTransId="{001921C4-E4A3-488C-B466-13D798BB2038}" sibTransId="{B28DA56B-359A-427D-B40B-7C9A5E29DAD4}"/>
    <dgm:cxn modelId="{1A254136-9EEE-43D0-BC71-1289B085104A}" srcId="{B842BC11-90CF-49FF-8D61-E8A8AAFE1BB6}" destId="{9CA7C66F-6CF9-4093-95BD-C861D9811AA0}" srcOrd="1" destOrd="0" parTransId="{5C383048-3A83-419C-82E9-AA46D2B4FFD3}" sibTransId="{9AC506A7-F034-46F5-B26F-46FD22856FB4}"/>
    <dgm:cxn modelId="{4B45AE37-5E95-4459-A22C-A76A562E440A}" srcId="{B842BC11-90CF-49FF-8D61-E8A8AAFE1BB6}" destId="{204779DA-9EFD-416C-AA17-3047285492E6}" srcOrd="4" destOrd="0" parTransId="{10182E5A-267A-4FF5-8BE4-365E5F0F59FD}" sibTransId="{89F8EF12-ABE9-4852-AA60-32F3BE4FD92C}"/>
    <dgm:cxn modelId="{DB73F05B-40A1-4E07-9635-CA00590FE4E6}" srcId="{B842BC11-90CF-49FF-8D61-E8A8AAFE1BB6}" destId="{D1739757-05F5-4A23-A854-93F4C2F8807D}" srcOrd="7" destOrd="0" parTransId="{76208F9A-49DB-4DAE-8545-17311F1A4642}" sibTransId="{BED0DEFA-A4B0-47BF-84F8-0DBDDE68706A}"/>
    <dgm:cxn modelId="{C2739289-C7F5-4C2B-8002-E64A84A3CCF1}" type="presOf" srcId="{9CA7C66F-6CF9-4093-95BD-C861D9811AA0}" destId="{C593AB34-4B84-4F47-A09D-1663F9F71AFC}" srcOrd="0" destOrd="0" presId="urn:microsoft.com/office/officeart/2005/8/layout/default"/>
    <dgm:cxn modelId="{5257829B-1EC2-4B27-82CD-9A4900A3CEF5}" type="presOf" srcId="{204779DA-9EFD-416C-AA17-3047285492E6}" destId="{CB52FD11-6E75-4074-AC8F-10E0FD59B7A0}" srcOrd="0" destOrd="0" presId="urn:microsoft.com/office/officeart/2005/8/layout/default"/>
    <dgm:cxn modelId="{4B3A68AC-F7E0-44C7-B1C8-7CD80B465A26}" type="presOf" srcId="{8AEC6483-23EF-4414-8E2A-6A005181899E}" destId="{917D3CD9-BA5B-404E-931F-223BF970C99B}" srcOrd="0" destOrd="0" presId="urn:microsoft.com/office/officeart/2005/8/layout/default"/>
    <dgm:cxn modelId="{EFC644B6-2E2D-4BD7-9265-5AACE31A678F}" type="presOf" srcId="{D1739757-05F5-4A23-A854-93F4C2F8807D}" destId="{6ACC17C4-7C23-4E27-A61B-4CD6EB35B393}" srcOrd="0" destOrd="0" presId="urn:microsoft.com/office/officeart/2005/8/layout/default"/>
    <dgm:cxn modelId="{E3B5DCB7-9F78-4A08-94E1-E03DABCFBE0E}" srcId="{B842BC11-90CF-49FF-8D61-E8A8AAFE1BB6}" destId="{81C544FF-AA18-48E1-9331-FB6614F8EB4A}" srcOrd="6" destOrd="0" parTransId="{28623BC1-4142-44D0-A44F-865DFE846FE1}" sibTransId="{6C821CE7-CF5B-4343-98E6-E774FCBF778B}"/>
    <dgm:cxn modelId="{976405B9-79B8-494E-A105-801AB128A327}" srcId="{B842BC11-90CF-49FF-8D61-E8A8AAFE1BB6}" destId="{8AEC6483-23EF-4414-8E2A-6A005181899E}" srcOrd="2" destOrd="0" parTransId="{526DBE94-00A7-461E-AF61-51DFFA468BD0}" sibTransId="{C81D2561-AE20-4589-919A-5479573342B0}"/>
    <dgm:cxn modelId="{1A373FBE-0C0B-4365-8600-C5B96F883073}" type="presOf" srcId="{FBE57202-63C6-4AC6-8A48-2F7EEDE18422}" destId="{76049CD1-75A7-4C80-9C4F-81F0D3E4B5DC}" srcOrd="0" destOrd="0" presId="urn:microsoft.com/office/officeart/2005/8/layout/default"/>
    <dgm:cxn modelId="{E88E6FD0-5EE8-42CE-8AC4-D71962510EE7}" srcId="{B842BC11-90CF-49FF-8D61-E8A8AAFE1BB6}" destId="{0EFAF7DB-220E-474B-A306-B18848A2E64E}" srcOrd="0" destOrd="0" parTransId="{ADEA5C60-BA03-45CE-8AE4-87E8350E817F}" sibTransId="{8655DB40-16AB-41AF-B7B9-C009642A6E8E}"/>
    <dgm:cxn modelId="{184218F4-7BAB-4F87-AE03-7A3FB8834D11}" type="presOf" srcId="{81C544FF-AA18-48E1-9331-FB6614F8EB4A}" destId="{DD1731B5-89BB-455E-BF98-2EF6D9B38510}" srcOrd="0" destOrd="0" presId="urn:microsoft.com/office/officeart/2005/8/layout/default"/>
    <dgm:cxn modelId="{7095E1F8-4EDE-4430-B07D-B7175589A733}" type="presOf" srcId="{B842BC11-90CF-49FF-8D61-E8A8AAFE1BB6}" destId="{068CCA7D-1404-4068-AB93-6968EFC37502}" srcOrd="0" destOrd="0" presId="urn:microsoft.com/office/officeart/2005/8/layout/default"/>
    <dgm:cxn modelId="{BC5FF21A-43E7-485A-B596-C5AADF327B05}" type="presParOf" srcId="{068CCA7D-1404-4068-AB93-6968EFC37502}" destId="{EAA4FAF7-2B1B-440D-AB04-52061A8327A8}" srcOrd="0" destOrd="0" presId="urn:microsoft.com/office/officeart/2005/8/layout/default"/>
    <dgm:cxn modelId="{7DBDEB3C-0922-4C11-B032-8800766EAAC7}" type="presParOf" srcId="{068CCA7D-1404-4068-AB93-6968EFC37502}" destId="{D86C629E-FD24-4979-AD6C-FF765663342C}" srcOrd="1" destOrd="0" presId="urn:microsoft.com/office/officeart/2005/8/layout/default"/>
    <dgm:cxn modelId="{613FE1F9-EF48-4B26-8AF0-FACA67BF29EB}" type="presParOf" srcId="{068CCA7D-1404-4068-AB93-6968EFC37502}" destId="{C593AB34-4B84-4F47-A09D-1663F9F71AFC}" srcOrd="2" destOrd="0" presId="urn:microsoft.com/office/officeart/2005/8/layout/default"/>
    <dgm:cxn modelId="{40AAE183-EE4F-4AB0-9437-11D5128906F3}" type="presParOf" srcId="{068CCA7D-1404-4068-AB93-6968EFC37502}" destId="{5AD6466A-5AEB-4BDD-BDCC-43ADA92E714A}" srcOrd="3" destOrd="0" presId="urn:microsoft.com/office/officeart/2005/8/layout/default"/>
    <dgm:cxn modelId="{0859D5FC-F1F1-41ED-AFE7-9ED996860B28}" type="presParOf" srcId="{068CCA7D-1404-4068-AB93-6968EFC37502}" destId="{917D3CD9-BA5B-404E-931F-223BF970C99B}" srcOrd="4" destOrd="0" presId="urn:microsoft.com/office/officeart/2005/8/layout/default"/>
    <dgm:cxn modelId="{235E33CA-9331-4C4F-9FB8-E86BD246400B}" type="presParOf" srcId="{068CCA7D-1404-4068-AB93-6968EFC37502}" destId="{D803BB6F-28BD-4A03-B872-7769C680243B}" srcOrd="5" destOrd="0" presId="urn:microsoft.com/office/officeart/2005/8/layout/default"/>
    <dgm:cxn modelId="{B063FF6D-1F2D-472D-8B4C-B6A378A09833}" type="presParOf" srcId="{068CCA7D-1404-4068-AB93-6968EFC37502}" destId="{4F7EBD7D-DFCF-42D9-919C-E6E65091B79C}" srcOrd="6" destOrd="0" presId="urn:microsoft.com/office/officeart/2005/8/layout/default"/>
    <dgm:cxn modelId="{8DEA9DD5-5136-4B11-90B8-93E3C16F0472}" type="presParOf" srcId="{068CCA7D-1404-4068-AB93-6968EFC37502}" destId="{371926FB-9294-4D9C-9214-4CEF0275C497}" srcOrd="7" destOrd="0" presId="urn:microsoft.com/office/officeart/2005/8/layout/default"/>
    <dgm:cxn modelId="{59493989-76F3-460C-95F9-0ACC1B69B031}" type="presParOf" srcId="{068CCA7D-1404-4068-AB93-6968EFC37502}" destId="{CB52FD11-6E75-4074-AC8F-10E0FD59B7A0}" srcOrd="8" destOrd="0" presId="urn:microsoft.com/office/officeart/2005/8/layout/default"/>
    <dgm:cxn modelId="{6A894F3B-0B32-4910-89E9-FF9567B8B041}" type="presParOf" srcId="{068CCA7D-1404-4068-AB93-6968EFC37502}" destId="{08588CD8-2C19-489E-9D24-02924B217C45}" srcOrd="9" destOrd="0" presId="urn:microsoft.com/office/officeart/2005/8/layout/default"/>
    <dgm:cxn modelId="{A2512EF8-018A-47CE-AD9F-9EF6FA2C53E3}" type="presParOf" srcId="{068CCA7D-1404-4068-AB93-6968EFC37502}" destId="{76049CD1-75A7-4C80-9C4F-81F0D3E4B5DC}" srcOrd="10" destOrd="0" presId="urn:microsoft.com/office/officeart/2005/8/layout/default"/>
    <dgm:cxn modelId="{35EB632D-CA11-4D86-B483-3151D549E6EF}" type="presParOf" srcId="{068CCA7D-1404-4068-AB93-6968EFC37502}" destId="{CE3AC234-80C8-4070-99D2-48E0DBCDFF68}" srcOrd="11" destOrd="0" presId="urn:microsoft.com/office/officeart/2005/8/layout/default"/>
    <dgm:cxn modelId="{29B946FB-790E-41A8-84C2-DDD3B447F1D8}" type="presParOf" srcId="{068CCA7D-1404-4068-AB93-6968EFC37502}" destId="{DD1731B5-89BB-455E-BF98-2EF6D9B38510}" srcOrd="12" destOrd="0" presId="urn:microsoft.com/office/officeart/2005/8/layout/default"/>
    <dgm:cxn modelId="{F431A7CE-C330-4611-A74D-059686B09105}" type="presParOf" srcId="{068CCA7D-1404-4068-AB93-6968EFC37502}" destId="{4B546846-CDE3-484E-AEF8-0CC579B11747}" srcOrd="13" destOrd="0" presId="urn:microsoft.com/office/officeart/2005/8/layout/default"/>
    <dgm:cxn modelId="{BF881908-BD85-4D1F-8B72-A87D2AADC040}" type="presParOf" srcId="{068CCA7D-1404-4068-AB93-6968EFC37502}" destId="{6ACC17C4-7C23-4E27-A61B-4CD6EB35B39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4FAF7-2B1B-440D-AB04-52061A8327A8}">
      <dsp:nvSpPr>
        <dsp:cNvPr id="0" name=""/>
        <dsp:cNvSpPr/>
      </dsp:nvSpPr>
      <dsp:spPr>
        <a:xfrm>
          <a:off x="428" y="398537"/>
          <a:ext cx="1672816" cy="1003690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乔朝阳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8" y="398537"/>
        <a:ext cx="1672816" cy="1003690"/>
      </dsp:txXfrm>
    </dsp:sp>
    <dsp:sp modelId="{C593AB34-4B84-4F47-A09D-1663F9F71AFC}">
      <dsp:nvSpPr>
        <dsp:cNvPr id="0" name=""/>
        <dsp:cNvSpPr/>
      </dsp:nvSpPr>
      <dsp:spPr>
        <a:xfrm>
          <a:off x="1840527" y="398537"/>
          <a:ext cx="1672816" cy="1003690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郭炳江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0527" y="398537"/>
        <a:ext cx="1672816" cy="1003690"/>
      </dsp:txXfrm>
    </dsp:sp>
    <dsp:sp modelId="{917D3CD9-BA5B-404E-931F-223BF970C99B}">
      <dsp:nvSpPr>
        <dsp:cNvPr id="0" name=""/>
        <dsp:cNvSpPr/>
      </dsp:nvSpPr>
      <dsp:spPr>
        <a:xfrm>
          <a:off x="428" y="1569509"/>
          <a:ext cx="1672816" cy="10036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吴小川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8" y="1569509"/>
        <a:ext cx="1672816" cy="1003690"/>
      </dsp:txXfrm>
    </dsp:sp>
    <dsp:sp modelId="{4F7EBD7D-DFCF-42D9-919C-E6E65091B79C}">
      <dsp:nvSpPr>
        <dsp:cNvPr id="0" name=""/>
        <dsp:cNvSpPr/>
      </dsp:nvSpPr>
      <dsp:spPr>
        <a:xfrm>
          <a:off x="1840527" y="1569509"/>
          <a:ext cx="1672816" cy="100369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赵济民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0527" y="1569509"/>
        <a:ext cx="1672816" cy="1003690"/>
      </dsp:txXfrm>
    </dsp:sp>
    <dsp:sp modelId="{CB52FD11-6E75-4074-AC8F-10E0FD59B7A0}">
      <dsp:nvSpPr>
        <dsp:cNvPr id="0" name=""/>
        <dsp:cNvSpPr/>
      </dsp:nvSpPr>
      <dsp:spPr>
        <a:xfrm>
          <a:off x="428" y="2740480"/>
          <a:ext cx="1672816" cy="1003690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霍雷文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8" y="2740480"/>
        <a:ext cx="1672816" cy="1003690"/>
      </dsp:txXfrm>
    </dsp:sp>
    <dsp:sp modelId="{76049CD1-75A7-4C80-9C4F-81F0D3E4B5DC}">
      <dsp:nvSpPr>
        <dsp:cNvPr id="0" name=""/>
        <dsp:cNvSpPr/>
      </dsp:nvSpPr>
      <dsp:spPr>
        <a:xfrm>
          <a:off x="1840956" y="2730323"/>
          <a:ext cx="1672816" cy="100369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马骁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0956" y="2730323"/>
        <a:ext cx="1672816" cy="1003690"/>
      </dsp:txXfrm>
    </dsp:sp>
    <dsp:sp modelId="{DD1731B5-89BB-455E-BF98-2EF6D9B38510}">
      <dsp:nvSpPr>
        <dsp:cNvPr id="0" name=""/>
        <dsp:cNvSpPr/>
      </dsp:nvSpPr>
      <dsp:spPr>
        <a:xfrm>
          <a:off x="0" y="3901295"/>
          <a:ext cx="1672816" cy="1003690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任佳钰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901295"/>
        <a:ext cx="1672816" cy="1003690"/>
      </dsp:txXfrm>
    </dsp:sp>
    <dsp:sp modelId="{6ACC17C4-7C23-4E27-A61B-4CD6EB35B393}">
      <dsp:nvSpPr>
        <dsp:cNvPr id="0" name=""/>
        <dsp:cNvSpPr/>
      </dsp:nvSpPr>
      <dsp:spPr>
        <a:xfrm>
          <a:off x="1840527" y="3911452"/>
          <a:ext cx="1672816" cy="1003690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noProof="0" dirty="0">
              <a:latin typeface="微软雅黑" panose="020B0503020204020204" pitchFamily="34" charset="-122"/>
              <a:ea typeface="微软雅黑" panose="020B0503020204020204" pitchFamily="34" charset="-122"/>
            </a:rPr>
            <a:t>张凡凡</a:t>
          </a:r>
          <a:endParaRPr lang="en-US" altLang="zh-CN" sz="3600" kern="1200" noProof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0527" y="3911452"/>
        <a:ext cx="1672816" cy="1003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3D8E9DA-660F-449B-B5A7-9FAC061DDBFD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2021/3/7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F3D8E9DA-660F-449B-B5A7-9FAC061DDBFD}" type="datetime1">
              <a:rPr lang="zh-CN" altLang="en-US" smtClean="0"/>
              <a:pPr algn="r"/>
              <a:t>2021/3/7</a:t>
            </a:fld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57E03411-58E2-43FD-AE1D-AD77DFF8CB20}" type="slidenum">
              <a:rPr lang="en-US" altLang="zh-CN" smtClean="0"/>
              <a:pPr algn="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8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59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750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451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18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97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078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71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61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604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09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2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02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17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6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8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9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4" name="组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图片占位符 33" descr="为添加图像预留的空占位符。单击占位符，选择要添加的图像。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98" name="组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1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112" name="组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26" name="文本占位符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任意多边形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任意多边形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0" name="文本占位符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52" name="组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图片占位符 33" descr="为添加图像预留的空占位符。单击占位符，选择要添加的图像。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1" name="文本占位符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84" name="组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图片占位符 33" descr="为添加图像预留的空占位符。单击占位符，选择要添加的图像。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2" name="文本占位符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97" name="组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图片占位符 33" descr="为添加图像预留的空占位符。单击占位符，选择要添加的图像。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3" name="文本占位符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2021/3/7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27120" y="375920"/>
            <a:ext cx="7614126" cy="1766454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4800" dirty="0">
                <a:latin typeface="+mn-lt"/>
                <a:ea typeface="DFKai-SB" panose="03000509000000000000" pitchFamily="65" charset="-120"/>
                <a:sym typeface="Salesforce Sans"/>
              </a:rPr>
              <a:t>前端四期项目答辩</a:t>
            </a:r>
            <a:br>
              <a:rPr lang="en-US" altLang="zh-CN" sz="4800" dirty="0">
                <a:latin typeface="+mn-lt"/>
                <a:ea typeface="DFKai-SB" panose="03000509000000000000" pitchFamily="65" charset="-120"/>
                <a:sym typeface="Salesforce Sans"/>
              </a:rPr>
            </a:br>
            <a:r>
              <a:rPr lang="zh-CN" altLang="en-US" sz="4800" dirty="0">
                <a:latin typeface="+mn-lt"/>
                <a:ea typeface="DFKai-SB" panose="03000509000000000000" pitchFamily="65" charset="-120"/>
                <a:sym typeface="Salesforce Sans"/>
              </a:rPr>
              <a:t>暴雪</a:t>
            </a:r>
            <a:r>
              <a:rPr lang="en-US" altLang="zh-CN" sz="4000" dirty="0">
                <a:latin typeface="+mn-lt"/>
                <a:ea typeface="DFKai-SB" panose="03000509000000000000" pitchFamily="65" charset="-120"/>
                <a:sym typeface="Salesforce Sans"/>
              </a:rPr>
              <a:t>Overwatch</a:t>
            </a:r>
            <a:r>
              <a:rPr lang="zh-CN" altLang="en-US" sz="4000" dirty="0">
                <a:latin typeface="+mn-lt"/>
                <a:ea typeface="DFKai-SB" panose="03000509000000000000" pitchFamily="65" charset="-120"/>
                <a:sym typeface="Salesforce Sans"/>
              </a:rPr>
              <a:t>项目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75770" y="2971800"/>
            <a:ext cx="6858002" cy="9144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5200" dirty="0">
                <a:latin typeface="DFKai-SB" panose="03000509000000000000" pitchFamily="65" charset="-120"/>
                <a:ea typeface="DFKai-SB" panose="03000509000000000000" pitchFamily="65" charset="-120"/>
                <a:sym typeface="Salesforce Sans"/>
              </a:rPr>
              <a:t>组长</a:t>
            </a:r>
            <a:r>
              <a:rPr lang="en-US" altLang="zh-CN" sz="5200" dirty="0">
                <a:latin typeface="DFKai-SB" panose="03000509000000000000" pitchFamily="65" charset="-120"/>
                <a:ea typeface="DFKai-SB" panose="03000509000000000000" pitchFamily="65" charset="-120"/>
                <a:sym typeface="Salesforce Sans"/>
              </a:rPr>
              <a:t>:</a:t>
            </a:r>
            <a:r>
              <a:rPr lang="zh-CN" altLang="en-US" sz="5200" dirty="0">
                <a:latin typeface="DFKai-SB" panose="03000509000000000000" pitchFamily="65" charset="-120"/>
                <a:ea typeface="DFKai-SB" panose="03000509000000000000" pitchFamily="65" charset="-120"/>
                <a:sym typeface="Salesforce Sans"/>
              </a:rPr>
              <a:t>乔朝阳</a:t>
            </a:r>
            <a:endParaRPr lang="en-US" altLang="zh-CN" sz="5200" dirty="0">
              <a:latin typeface="DFKai-SB" panose="03000509000000000000" pitchFamily="65" charset="-120"/>
              <a:ea typeface="DFKai-SB" panose="03000509000000000000" pitchFamily="65" charset="-120"/>
              <a:sym typeface="Salesforce Sans"/>
            </a:endParaRPr>
          </a:p>
          <a:p>
            <a:pPr rtl="0"/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endParaRPr lang="en-US" altLang="zh-CN" sz="2000" dirty="0">
              <a:solidFill>
                <a:schemeClr val="accent4">
                  <a:lumMod val="75000"/>
                </a:schemeClr>
              </a:solidFill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26C83B-2183-4E8E-83CA-ED3B08580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4" y="5405120"/>
            <a:ext cx="233354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E16266C-10D8-4871-89D5-6C49D9639D4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r="13609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92B27D2C-8704-4FCD-AA51-6E96453F769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r="13147"/>
          <a:stretch>
            <a:fillRect/>
          </a:stretch>
        </p:blipFill>
        <p:spPr/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80B61D-66C1-4C28-AAB0-449E070B6A67}"/>
              </a:ext>
            </a:extLst>
          </p:cNvPr>
          <p:cNvGrpSpPr/>
          <p:nvPr/>
        </p:nvGrpSpPr>
        <p:grpSpPr>
          <a:xfrm>
            <a:off x="10519184" y="0"/>
            <a:ext cx="1672816" cy="1003690"/>
            <a:chOff x="0" y="3901295"/>
            <a:chExt cx="1672816" cy="100369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A4D86F8-9464-4F44-8C64-66334F6D342E}"/>
                </a:ext>
              </a:extLst>
            </p:cNvPr>
            <p:cNvSpPr/>
            <p:nvPr/>
          </p:nvSpPr>
          <p:spPr>
            <a:xfrm>
              <a:off x="0" y="3901295"/>
              <a:ext cx="1672816" cy="100369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07A1743-C3F0-4DE3-9E81-5A223D3EA063}"/>
                </a:ext>
              </a:extLst>
            </p:cNvPr>
            <p:cNvSpPr txBox="1"/>
            <p:nvPr/>
          </p:nvSpPr>
          <p:spPr>
            <a:xfrm>
              <a:off x="0" y="3901295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任佳钰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43062ED2-6CE4-4A36-BA8D-DAE181EA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23" y="394090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OVERWACTH_DVA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角色英雄页面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62DB50-6AB8-4C60-925F-D64EE80D4EE4}"/>
              </a:ext>
            </a:extLst>
          </p:cNvPr>
          <p:cNvSpPr txBox="1"/>
          <p:nvPr/>
        </p:nvSpPr>
        <p:spPr>
          <a:xfrm>
            <a:off x="2164080" y="5212080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2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132" y="0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页面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133A34-0991-4A70-AD4C-18134E33E6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20" y="1115450"/>
            <a:ext cx="7930114" cy="3995030"/>
          </a:xfr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46D4E9-8C3C-48CE-B893-6541B5A2792B}"/>
              </a:ext>
            </a:extLst>
          </p:cNvPr>
          <p:cNvGrpSpPr/>
          <p:nvPr/>
        </p:nvGrpSpPr>
        <p:grpSpPr>
          <a:xfrm>
            <a:off x="10539504" y="0"/>
            <a:ext cx="1672816" cy="1003690"/>
            <a:chOff x="428" y="398537"/>
            <a:chExt cx="1672816" cy="100369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501C15-5D0E-4028-A932-C033E4E7889D}"/>
                </a:ext>
              </a:extLst>
            </p:cNvPr>
            <p:cNvSpPr/>
            <p:nvPr/>
          </p:nvSpPr>
          <p:spPr>
            <a:xfrm>
              <a:off x="428" y="398537"/>
              <a:ext cx="1672816" cy="100369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97FF69-59D4-49C8-AB2E-0696B9A51C55}"/>
                </a:ext>
              </a:extLst>
            </p:cNvPr>
            <p:cNvSpPr txBox="1"/>
            <p:nvPr/>
          </p:nvSpPr>
          <p:spPr>
            <a:xfrm>
              <a:off x="428" y="398537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乔朝阳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6D83DBDA-6902-4DF3-8081-5D5ECA03B4D0}"/>
              </a:ext>
            </a:extLst>
          </p:cNvPr>
          <p:cNvSpPr txBox="1"/>
          <p:nvPr/>
        </p:nvSpPr>
        <p:spPr>
          <a:xfrm>
            <a:off x="2164080" y="5212080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3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132" y="0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OVERWACTH_Download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页面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26888D1-AFD2-4005-9680-010BF435A1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33" y="1085218"/>
            <a:ext cx="4475334" cy="2211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486075-4262-4C9F-8583-8E425EAEC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64" y="1085218"/>
            <a:ext cx="4320256" cy="2211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6C2462-7BAC-4002-AC30-640316D9E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3456932"/>
            <a:ext cx="7679374" cy="1595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3589702-20E1-48DC-82A2-97677B9AFD4F}"/>
              </a:ext>
            </a:extLst>
          </p:cNvPr>
          <p:cNvGrpSpPr/>
          <p:nvPr/>
        </p:nvGrpSpPr>
        <p:grpSpPr>
          <a:xfrm>
            <a:off x="10519184" y="9036"/>
            <a:ext cx="1672816" cy="1003690"/>
            <a:chOff x="1840956" y="2730323"/>
            <a:chExt cx="1672816" cy="100369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9F3F0B-25FB-4A73-B4AB-2FBA40BFC941}"/>
                </a:ext>
              </a:extLst>
            </p:cNvPr>
            <p:cNvSpPr/>
            <p:nvPr/>
          </p:nvSpPr>
          <p:spPr>
            <a:xfrm>
              <a:off x="1840956" y="2730323"/>
              <a:ext cx="1672816" cy="100369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975BDF5-03EE-4523-8B02-517B24DFC37B}"/>
                </a:ext>
              </a:extLst>
            </p:cNvPr>
            <p:cNvSpPr txBox="1"/>
            <p:nvPr/>
          </p:nvSpPr>
          <p:spPr>
            <a:xfrm>
              <a:off x="1840956" y="2730323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马骁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ED4EFB52-28E7-4E77-B7B4-495AB1B56FDF}"/>
              </a:ext>
            </a:extLst>
          </p:cNvPr>
          <p:cNvSpPr txBox="1"/>
          <p:nvPr/>
        </p:nvSpPr>
        <p:spPr>
          <a:xfrm>
            <a:off x="2164080" y="5212080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1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添加幻灯片标题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- 3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2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C150CD87-ED2B-4154-8901-5D903863E8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47698203-A932-4717-ADBC-C4D15CD3CE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61ED6000-C8BC-43CD-8284-4B955B7FB53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4604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添加幻灯片标题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- 4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添加幻灯片标题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- 6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4275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7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添加幻灯片标题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- 7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0057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2891" y="1234395"/>
            <a:ext cx="3840480" cy="791867"/>
          </a:xfrm>
        </p:spPr>
        <p:txBody>
          <a:bodyPr rtlCol="0"/>
          <a:lstStyle/>
          <a:p>
            <a:pPr algn="ctr"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整体介绍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32816" y="2458241"/>
            <a:ext cx="4160629" cy="2168517"/>
          </a:xfrm>
        </p:spPr>
        <p:txBody>
          <a:bodyPr rtlCol="0">
            <a:noAutofit/>
          </a:bodyPr>
          <a:lstStyle/>
          <a:p>
            <a:pPr algn="ctr" rtl="0"/>
            <a:r>
              <a:rPr lang="zh-CN" altLang="en-US" sz="2400" dirty="0">
                <a:latin typeface="Salesforce Sans"/>
                <a:ea typeface="微软雅黑" panose="020B0503020204020204" pitchFamily="34" charset="-122"/>
                <a:sym typeface="Salesforce Sans"/>
              </a:rPr>
              <a:t>此项目是对于</a:t>
            </a:r>
            <a:endParaRPr lang="en-US" altLang="zh-CN" sz="2400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algn="ctr" rtl="0"/>
            <a:r>
              <a:rPr lang="zh-CN" altLang="en-US" sz="2400" dirty="0">
                <a:latin typeface="Salesforce Sans"/>
                <a:ea typeface="微软雅黑" panose="020B0503020204020204" pitchFamily="34" charset="-122"/>
                <a:sym typeface="Salesforce Sans"/>
              </a:rPr>
              <a:t>美国动视暴雪公司</a:t>
            </a:r>
            <a:r>
              <a:rPr lang="en-US" altLang="zh-CN" sz="2400" dirty="0">
                <a:latin typeface="Salesforce Sans"/>
                <a:ea typeface="微软雅黑" panose="020B0503020204020204" pitchFamily="34" charset="-122"/>
                <a:sym typeface="Salesforce Sans"/>
              </a:rPr>
              <a:t>OVERWACTH Game</a:t>
            </a:r>
            <a:r>
              <a:rPr lang="zh-CN" altLang="en-US" sz="2400" dirty="0">
                <a:latin typeface="Salesforce Sans"/>
                <a:ea typeface="微软雅黑" panose="020B0503020204020204" pitchFamily="34" charset="-122"/>
                <a:sym typeface="Salesforce Sans"/>
              </a:rPr>
              <a:t>页面进行</a:t>
            </a:r>
            <a:endParaRPr lang="en-US" altLang="zh-CN" sz="2400" dirty="0">
              <a:latin typeface="Salesforce Sans"/>
              <a:sym typeface="Salesforce Sans"/>
            </a:endParaRPr>
          </a:p>
          <a:p>
            <a:pPr algn="ctr" rtl="0"/>
            <a:r>
              <a:rPr lang="zh-CN" altLang="en-US" sz="2400" dirty="0">
                <a:latin typeface="Salesforce Sans"/>
                <a:ea typeface="微软雅黑" panose="020B0503020204020204" pitchFamily="34" charset="-122"/>
                <a:sym typeface="Salesforce Sans"/>
              </a:rPr>
              <a:t>模拟练习</a:t>
            </a: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08A4E2E6-CB14-4A61-A606-3ACC923A0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r="13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整体运用了</a:t>
            </a:r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XXXXXXXXX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遇到的难度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遇到的挑战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项目进展情况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沟通的结果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整体的思想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最后的整合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93408"/>
              </p:ext>
            </p:extLst>
          </p:nvPr>
        </p:nvGraphicFramePr>
        <p:xfrm>
          <a:off x="6477000" y="575943"/>
          <a:ext cx="4951413" cy="26709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194">
                <a:tc>
                  <a:txBody>
                    <a:bodyPr/>
                    <a:lstStyle/>
                    <a:p>
                      <a:pPr rtl="0"/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挑战</a:t>
                      </a:r>
                      <a:endParaRPr lang="en-US" altLang="zh-CN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结果</a:t>
                      </a:r>
                      <a:endParaRPr lang="en-US" altLang="zh-CN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类 </a:t>
                      </a:r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82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95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类 </a:t>
                      </a:r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2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76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88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类 </a:t>
                      </a:r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84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Salesforce Sans"/>
                        </a:rPr>
                        <a:t>90</a:t>
                      </a:r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194">
                <a:tc>
                  <a:txBody>
                    <a:bodyPr/>
                    <a:lstStyle/>
                    <a:p>
                      <a:pPr rtl="0"/>
                      <a:endParaRPr lang="en-US" altLang="zh-CN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noProof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alesforce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85425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4C3F2AA-96C3-446C-A3D6-ACB3C6BC6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13" y="3518056"/>
            <a:ext cx="2997200" cy="24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7030A0"/>
                </a:solidFill>
                <a:sym typeface="Salesforce Sans"/>
              </a:rPr>
              <a:t>OVERWACTH</a:t>
            </a:r>
            <a:r>
              <a:rPr lang="zh-CN" altLang="en-US" dirty="0">
                <a:solidFill>
                  <a:srgbClr val="7030A0"/>
                </a:solidFill>
                <a:sym typeface="Salesforce Sans"/>
              </a:rPr>
              <a:t>项目详情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065212" y="1524000"/>
            <a:ext cx="5030788" cy="5029200"/>
          </a:xfrm>
        </p:spPr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在此处添加第一个项目要点</a:t>
            </a:r>
          </a:p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在此处添加第二个项目要点</a:t>
            </a:r>
          </a:p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在此处添加第三个项目要点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在此处添加第三个项目要点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在此处添加第三个项目要点</a:t>
            </a:r>
            <a:endParaRPr lang="en-US" altLang="zh-CN" dirty="0">
              <a:sym typeface="Salesforce Sans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在此处添加第三个项目要点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在此处添加第三个项目要点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在此处添加第三个项目要点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graphicFrame>
        <p:nvGraphicFramePr>
          <p:cNvPr id="9" name="内容占位符 8" descr="基本列表显示 6 组颜色不同的框，按从左到右、从上到下顺序排列，每行两个框。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44498201"/>
              </p:ext>
            </p:extLst>
          </p:nvPr>
        </p:nvGraphicFramePr>
        <p:xfrm>
          <a:off x="7762240" y="1219200"/>
          <a:ext cx="3513773" cy="531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F734CF6B-B622-4DEA-9D7F-06F66382E3C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r="12883"/>
          <a:stretch>
            <a:fillRect/>
          </a:stretch>
        </p:blipFill>
        <p:spPr>
          <a:xfrm>
            <a:off x="1239838" y="1922463"/>
            <a:ext cx="4017962" cy="2660650"/>
          </a:xfrm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0946E36-B220-4C85-8045-EE7086B9846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" r="3442"/>
          <a:stretch>
            <a:fillRect/>
          </a:stretch>
        </p:blipFill>
        <p:spPr/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05509F-E826-4BA6-A156-A345CED0BF84}"/>
              </a:ext>
            </a:extLst>
          </p:cNvPr>
          <p:cNvGrpSpPr/>
          <p:nvPr/>
        </p:nvGrpSpPr>
        <p:grpSpPr>
          <a:xfrm>
            <a:off x="10519184" y="0"/>
            <a:ext cx="1672816" cy="1003690"/>
            <a:chOff x="1840527" y="398537"/>
            <a:chExt cx="1672816" cy="1003690"/>
          </a:xfrm>
        </p:grpSpPr>
        <p:sp>
          <p:nvSpPr>
            <p:cNvPr id="13" name="矩形 12" descr="Basic Block List" title="SmartArt">
              <a:extLst>
                <a:ext uri="{FF2B5EF4-FFF2-40B4-BE49-F238E27FC236}">
                  <a16:creationId xmlns:a16="http://schemas.microsoft.com/office/drawing/2014/main" id="{976247B9-750C-48F3-945E-D85A7B48D2F1}"/>
                </a:ext>
              </a:extLst>
            </p:cNvPr>
            <p:cNvSpPr/>
            <p:nvPr/>
          </p:nvSpPr>
          <p:spPr>
            <a:xfrm>
              <a:off x="1840527" y="398537"/>
              <a:ext cx="1672816" cy="100369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231806C-D12A-452B-8F3F-7D466F924B0A}"/>
                </a:ext>
              </a:extLst>
            </p:cNvPr>
            <p:cNvSpPr txBox="1"/>
            <p:nvPr/>
          </p:nvSpPr>
          <p:spPr>
            <a:xfrm>
              <a:off x="1840527" y="398537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郭炳江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CBE57C4F-B6F6-4066-96E9-AA0D28D5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132" y="526825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首页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48FD1EC-891C-4863-AFE6-B73049CC47BA}"/>
              </a:ext>
            </a:extLst>
          </p:cNvPr>
          <p:cNvSpPr txBox="1"/>
          <p:nvPr/>
        </p:nvSpPr>
        <p:spPr>
          <a:xfrm>
            <a:off x="2174240" y="5111976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132" y="0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英雄页面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E9D802F-43D4-4F78-A48F-9440A78147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07" y="995680"/>
            <a:ext cx="7810786" cy="39522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883E536-9470-4964-B2C4-066CDE563176}"/>
              </a:ext>
            </a:extLst>
          </p:cNvPr>
          <p:cNvGrpSpPr/>
          <p:nvPr/>
        </p:nvGrpSpPr>
        <p:grpSpPr>
          <a:xfrm>
            <a:off x="10519184" y="-8010"/>
            <a:ext cx="1672816" cy="1003690"/>
            <a:chOff x="428" y="1569509"/>
            <a:chExt cx="1672816" cy="100369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90284FC-A206-4848-B0D7-E4018D02F2F0}"/>
                </a:ext>
              </a:extLst>
            </p:cNvPr>
            <p:cNvSpPr/>
            <p:nvPr/>
          </p:nvSpPr>
          <p:spPr>
            <a:xfrm>
              <a:off x="428" y="1569509"/>
              <a:ext cx="1672816" cy="10036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D7C1890-BB23-4775-8F2B-9F9F9A160AB2}"/>
                </a:ext>
              </a:extLst>
            </p:cNvPr>
            <p:cNvSpPr txBox="1"/>
            <p:nvPr/>
          </p:nvSpPr>
          <p:spPr>
            <a:xfrm>
              <a:off x="428" y="1569509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吴小川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BB5EF8E-9A84-4A8A-8BCE-61E8B4D8AE85}"/>
              </a:ext>
            </a:extLst>
          </p:cNvPr>
          <p:cNvSpPr txBox="1"/>
          <p:nvPr/>
        </p:nvSpPr>
        <p:spPr>
          <a:xfrm>
            <a:off x="1960880" y="5354320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4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DAACAD5-6A99-4597-B4CF-5E18353CED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r="13224"/>
          <a:stretch>
            <a:fillRect/>
          </a:stretch>
        </p:blipFill>
        <p:spPr>
          <a:xfrm>
            <a:off x="1168400" y="1900210"/>
            <a:ext cx="4032164" cy="2571736"/>
          </a:xfrm>
        </p:spPr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A5427672-FAEE-4CCA-8CFF-33EBBA36812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0" r="13710"/>
          <a:stretch>
            <a:fillRect/>
          </a:stretch>
        </p:blipFill>
        <p:spPr/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97ECE26-2A13-49D6-917C-F1CAD7338E2E}"/>
              </a:ext>
            </a:extLst>
          </p:cNvPr>
          <p:cNvGrpSpPr/>
          <p:nvPr/>
        </p:nvGrpSpPr>
        <p:grpSpPr>
          <a:xfrm>
            <a:off x="10519184" y="0"/>
            <a:ext cx="1672816" cy="1003690"/>
            <a:chOff x="1840527" y="1569509"/>
            <a:chExt cx="1672816" cy="100369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C1187B-A3F2-4313-8F95-E37E718FCA40}"/>
                </a:ext>
              </a:extLst>
            </p:cNvPr>
            <p:cNvSpPr/>
            <p:nvPr/>
          </p:nvSpPr>
          <p:spPr>
            <a:xfrm>
              <a:off x="1840527" y="1569509"/>
              <a:ext cx="1672816" cy="10036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392CE39-F85C-4C7E-9B8C-24892C7BF52E}"/>
                </a:ext>
              </a:extLst>
            </p:cNvPr>
            <p:cNvSpPr txBox="1"/>
            <p:nvPr/>
          </p:nvSpPr>
          <p:spPr>
            <a:xfrm>
              <a:off x="1840527" y="1569509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赵济民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8798BE58-55FE-4C7B-BA8F-0A9A0497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851" y="501845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活动页面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05BD5-7605-44F3-AFF8-8AE4F3FBD882}"/>
              </a:ext>
            </a:extLst>
          </p:cNvPr>
          <p:cNvSpPr txBox="1"/>
          <p:nvPr/>
        </p:nvSpPr>
        <p:spPr>
          <a:xfrm>
            <a:off x="2164080" y="5212080"/>
            <a:ext cx="80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080054" y="386595"/>
            <a:ext cx="7997508" cy="1219200"/>
          </a:xfrm>
        </p:spPr>
        <p:txBody>
          <a:bodyPr rtlCol="0" anchor="ctr"/>
          <a:lstStyle/>
          <a:p>
            <a:pPr algn="ctr"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电子竞技页面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half" idx="2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half" idx="22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EB9C3643-A9AC-4BE0-887E-A96DEA122D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18BC6BAE-DE5D-4493-B057-5518599E6D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5D9FAC1F-E283-4026-9312-7487F10E36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7575624-53BC-4236-9FA6-46A9005E6FA3}"/>
              </a:ext>
            </a:extLst>
          </p:cNvPr>
          <p:cNvGrpSpPr/>
          <p:nvPr/>
        </p:nvGrpSpPr>
        <p:grpSpPr>
          <a:xfrm>
            <a:off x="10519184" y="-7495"/>
            <a:ext cx="1672816" cy="1003690"/>
            <a:chOff x="428" y="2740480"/>
            <a:chExt cx="1672816" cy="100369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FD3514C-46C7-44E9-9807-F7C9D6150236}"/>
                </a:ext>
              </a:extLst>
            </p:cNvPr>
            <p:cNvSpPr/>
            <p:nvPr/>
          </p:nvSpPr>
          <p:spPr>
            <a:xfrm>
              <a:off x="428" y="2740480"/>
              <a:ext cx="1672816" cy="100369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821B869-2DCB-41B4-BBE3-9E16278D9D43}"/>
                </a:ext>
              </a:extLst>
            </p:cNvPr>
            <p:cNvSpPr txBox="1"/>
            <p:nvPr/>
          </p:nvSpPr>
          <p:spPr>
            <a:xfrm>
              <a:off x="428" y="2740480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霍雷文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3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132" y="0"/>
            <a:ext cx="10058402" cy="1219200"/>
          </a:xfrm>
        </p:spPr>
        <p:txBody>
          <a:bodyPr rtlCol="0" anchor="ctr"/>
          <a:lstStyle/>
          <a:p>
            <a:pPr algn="ctr"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OVERWACTH_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alesforce Sans"/>
              </a:rPr>
              <a:t>电子竞技页面</a:t>
            </a:r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9D59D328-A7FB-434E-9C3F-A4D4C8AE0D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1" y="930276"/>
            <a:ext cx="3375125" cy="23989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B68C690-2DC5-402A-BFDE-976BBAAC6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1" y="3528813"/>
            <a:ext cx="7811105" cy="21247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89F8324-B4D6-4AB0-B79D-AADD78CCD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1067381"/>
            <a:ext cx="4219329" cy="212470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7B48B87B-425A-4531-B1F5-8FC3CE13A132}"/>
              </a:ext>
            </a:extLst>
          </p:cNvPr>
          <p:cNvGrpSpPr/>
          <p:nvPr/>
        </p:nvGrpSpPr>
        <p:grpSpPr>
          <a:xfrm>
            <a:off x="10519184" y="0"/>
            <a:ext cx="1672816" cy="1003690"/>
            <a:chOff x="1840527" y="3911452"/>
            <a:chExt cx="1672816" cy="100369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CD1F78D-D820-4C4E-A1D4-97EC3EDC4E36}"/>
                </a:ext>
              </a:extLst>
            </p:cNvPr>
            <p:cNvSpPr/>
            <p:nvPr/>
          </p:nvSpPr>
          <p:spPr>
            <a:xfrm>
              <a:off x="1840527" y="3911452"/>
              <a:ext cx="1672816" cy="100369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FB1180E-0716-427C-9455-0539DEC93D89}"/>
                </a:ext>
              </a:extLst>
            </p:cNvPr>
            <p:cNvSpPr txBox="1"/>
            <p:nvPr/>
          </p:nvSpPr>
          <p:spPr>
            <a:xfrm>
              <a:off x="1840527" y="3911452"/>
              <a:ext cx="1672816" cy="10036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rtlCol="0" anchor="ctr" anchorCtr="0">
              <a:noAutofit/>
            </a:bodyPr>
            <a:lstStyle/>
            <a:p>
              <a:pPr marL="0" lvl="0" indent="0" algn="ctr" defTabSz="1600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600" kern="120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张凡凡</a:t>
              </a:r>
              <a:endParaRPr lang="en-US" altLang="zh-CN" sz="3600" kern="120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3B1FC834-F481-49CB-BDDB-D923C6157F0C}"/>
              </a:ext>
            </a:extLst>
          </p:cNvPr>
          <p:cNvSpPr txBox="1"/>
          <p:nvPr/>
        </p:nvSpPr>
        <p:spPr>
          <a:xfrm>
            <a:off x="8366759" y="1417546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algn="ctr"/>
            <a:r>
              <a:rPr lang="zh-CN" altLang="en-US" dirty="0"/>
              <a:t>介绍</a:t>
            </a:r>
            <a:r>
              <a:rPr lang="en-US" altLang="zh-CN" dirty="0"/>
              <a:t>XXXXX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2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自然插图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28_TF03431377" id="{F905887C-0BAF-4072-9E9C-D973DFA3C32B}" vid="{BADEEABA-7C18-415B-9EF8-856F7990EB74}"/>
    </a:ext>
  </a:extLst>
</a:theme>
</file>

<file path=ppt/theme/theme2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tf03431377_win32</Template>
  <TotalTime>252</TotalTime>
  <Words>240</Words>
  <Application>Microsoft Office PowerPoint</Application>
  <PresentationFormat>宽屏</PresentationFormat>
  <Paragraphs>87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DFKai-SB</vt:lpstr>
      <vt:lpstr>Salesforce Sans</vt:lpstr>
      <vt:lpstr>微软雅黑</vt:lpstr>
      <vt:lpstr>Arial</vt:lpstr>
      <vt:lpstr>Segoe Print</vt:lpstr>
      <vt:lpstr>自然插图 16x9</vt:lpstr>
      <vt:lpstr>前端四期项目答辩 暴雪Overwatch项目</vt:lpstr>
      <vt:lpstr>整体介绍</vt:lpstr>
      <vt:lpstr>整体运用了XXXXXXXXX</vt:lpstr>
      <vt:lpstr>OVERWACTH项目详情</vt:lpstr>
      <vt:lpstr>OVERWACTH_首页</vt:lpstr>
      <vt:lpstr>OVERWACTH_ALL英雄页面</vt:lpstr>
      <vt:lpstr>OVERWACTH_活动页面</vt:lpstr>
      <vt:lpstr>电子竞技页面</vt:lpstr>
      <vt:lpstr>OVERWACTH_电子竞技页面</vt:lpstr>
      <vt:lpstr>OVERWACTH_DVA角色英雄页面</vt:lpstr>
      <vt:lpstr>OVERWACTH_MAP页面</vt:lpstr>
      <vt:lpstr>OVERWACTH_Download页面</vt:lpstr>
      <vt:lpstr>添加幻灯片标题 - 3</vt:lpstr>
      <vt:lpstr>添加幻灯片标题 - 4</vt:lpstr>
      <vt:lpstr>添加幻灯片标题 - 6</vt:lpstr>
      <vt:lpstr>PowerPoint 演示文稿</vt:lpstr>
      <vt:lpstr>添加幻灯片标题 - 7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前端四期小组项目</dc:title>
  <dc:creator>驍 驍</dc:creator>
  <cp:lastModifiedBy>驍 驍</cp:lastModifiedBy>
  <cp:revision>19</cp:revision>
  <dcterms:created xsi:type="dcterms:W3CDTF">2021-03-06T02:57:48Z</dcterms:created>
  <dcterms:modified xsi:type="dcterms:W3CDTF">2021-03-07T05:41:43Z</dcterms:modified>
</cp:coreProperties>
</file>